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 showSpecialPlsOnTitleSld="0" firstSlideNum="0">
  <p:sldMasterIdLst>
    <p:sldMasterId id="2147483654" r:id="rId4"/>
  </p:sldMasterIdLst>
  <p:notesMasterIdLst>
    <p:notesMasterId r:id="rId5"/>
  </p:notesMasterIdLst>
  <p:sldIdLst>
    <p:sldId id="256" r:id="rId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jpg" Type="http://schemas.openxmlformats.org/officeDocument/2006/relationships/image" Id="rId4"/><Relationship Target="../media/image00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/>
        </p:nvSpPr>
        <p:spPr>
          <a:xfrm>
            <a:off y="1381400" x="2629125"/>
            <a:ext cy="17700" cx="6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" name="Shape 24"/>
          <p:cNvSpPr txBox="1"/>
          <p:nvPr/>
        </p:nvSpPr>
        <p:spPr>
          <a:xfrm>
            <a:off y="151500" x="6497050"/>
            <a:ext cy="436800" cx="2477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/>
        </p:nvSpPr>
        <p:spPr>
          <a:xfrm>
            <a:off y="900150" x="6559450"/>
            <a:ext cy="2522099" cx="246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/>
        </p:nvSpPr>
        <p:spPr>
          <a:xfrm>
            <a:off y="151500" x="89125"/>
            <a:ext cy="713100" cx="2245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sz="1800" lang="en">
                <a:solidFill>
                  <a:srgbClr val="F3F3F3"/>
                </a:solidFill>
              </a:rPr>
              <a:t>Scott Hamlet For President </a:t>
            </a:r>
          </a:p>
        </p:txBody>
      </p:sp>
      <p:sp>
        <p:nvSpPr>
          <p:cNvPr id="27" name="Shape 27"/>
          <p:cNvSpPr txBox="1"/>
          <p:nvPr/>
        </p:nvSpPr>
        <p:spPr>
          <a:xfrm>
            <a:off y="855575" x="160425"/>
            <a:ext cy="2566799" cx="3057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sz="1800" lang="en">
                <a:solidFill>
                  <a:srgbClr val="FFFFFF"/>
                </a:solidFill>
              </a:rPr>
              <a:t>Come together and unify the nation</a:t>
            </a:r>
          </a:p>
          <a:p>
            <a:pPr rtl="0" lvl="0" indent="-342900" marL="45720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sz="1800" lang="en">
                <a:solidFill>
                  <a:srgbClr val="FFFFFF"/>
                </a:solidFill>
              </a:rPr>
              <a:t>Seek a better education for all children</a:t>
            </a:r>
          </a:p>
          <a:p>
            <a:pPr rtl="0" lvl="0" indent="-342900" marL="45720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sz="1800" lang="en">
                <a:solidFill>
                  <a:srgbClr val="FFFFFF"/>
                </a:solidFill>
              </a:rPr>
              <a:t>Reach out to those in need, the sick and poor</a:t>
            </a:r>
          </a:p>
          <a:p>
            <a:pPr rtl="0" lvl="0" indent="-342900" marL="45720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sz="1800" lang="en">
                <a:solidFill>
                  <a:srgbClr val="FFFFFF"/>
                </a:solidFill>
              </a:rPr>
              <a:t>Conquer job security, unemployment and rising health issues </a:t>
            </a:r>
          </a:p>
        </p:txBody>
      </p:sp>
      <p:pic>
        <p:nvPicPr>
          <p:cNvPr id="28" name="Shape 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29025" x="6280250"/>
            <a:ext cy="3935651" cx="2623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